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73" r:id="rId3"/>
    <p:sldMasterId id="2147483698" r:id="rId4"/>
    <p:sldMasterId id="2147483723" r:id="rId5"/>
    <p:sldMasterId id="2147483748" r:id="rId6"/>
    <p:sldMasterId id="2147483773" r:id="rId7"/>
    <p:sldMasterId id="2147483798" r:id="rId8"/>
  </p:sldMasterIdLst>
  <p:notesMasterIdLst>
    <p:notesMasterId r:id="rId10"/>
  </p:notesMasterIdLst>
  <p:handoutMasterIdLst>
    <p:handoutMasterId r:id="rId21"/>
  </p:handoutMasterIdLst>
  <p:sldIdLst>
    <p:sldId id="277" r:id="rId9"/>
    <p:sldId id="333" r:id="rId11"/>
    <p:sldId id="488" r:id="rId12"/>
    <p:sldId id="443" r:id="rId13"/>
    <p:sldId id="418" r:id="rId14"/>
    <p:sldId id="491" r:id="rId15"/>
    <p:sldId id="492" r:id="rId16"/>
    <p:sldId id="489" r:id="rId17"/>
    <p:sldId id="490" r:id="rId18"/>
    <p:sldId id="493" r:id="rId19"/>
    <p:sldId id="293" r:id="rId20"/>
  </p:sldIdLst>
  <p:sldSz cx="12192000" cy="6858000"/>
  <p:notesSz cx="6858000" cy="9144000"/>
  <p:embeddedFontLst>
    <p:embeddedFont>
      <p:font typeface="Montserrat Black" panose="00000A00000000000000" charset="0"/>
      <p:bold r:id="rId25"/>
    </p:embeddedFont>
    <p:embeddedFont>
      <p:font typeface="Montserrat Light" panose="00000400000000000000" charset="0"/>
      <p:regular r:id="rId26"/>
      <p:italic r:id="rId27"/>
    </p:embeddedFont>
    <p:embeddedFont>
      <p:font typeface="Malgun Gothic" panose="020B0503020000020004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2BB1"/>
    <a:srgbClr val="323232"/>
    <a:srgbClr val="1D14D4"/>
    <a:srgbClr val="B420B7"/>
    <a:srgbClr val="FF5148"/>
    <a:srgbClr val="221A2D"/>
    <a:srgbClr val="1A1526"/>
    <a:srgbClr val="4D11D5"/>
    <a:srgbClr val="8369FF"/>
    <a:srgbClr val="F0F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30" autoAdjust="0"/>
    <p:restoredTop sz="94660"/>
  </p:normalViewPr>
  <p:slideViewPr>
    <p:cSldViewPr snapToGrid="0">
      <p:cViewPr>
        <p:scale>
          <a:sx n="66" d="100"/>
          <a:sy n="66" d="100"/>
        </p:scale>
        <p:origin x="1056" y="6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1.xml"/><Relationship Id="rId2" Type="http://schemas.openxmlformats.org/officeDocument/2006/relationships/theme" Target="theme/theme1.xml"/><Relationship Id="rId19" Type="http://schemas.openxmlformats.org/officeDocument/2006/relationships/slide" Target="slides/slide10.xml"/><Relationship Id="rId18" Type="http://schemas.openxmlformats.org/officeDocument/2006/relationships/slide" Target="slides/slide9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3" Type="http://schemas.openxmlformats.org/officeDocument/2006/relationships/slide" Target="slides/slide4.xml"/><Relationship Id="rId12" Type="http://schemas.openxmlformats.org/officeDocument/2006/relationships/slide" Target="slides/slide3.xml"/><Relationship Id="rId11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45FC5A-1932-4642-9CF8-618CD292DDF6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86696-F86F-4066-9FDD-77F2B013FA08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144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5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8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62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6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5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7.xml"/></Relationships>
</file>

<file path=ppt/slideLayouts/_rels/slideLayout168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6" Type="http://schemas.openxmlformats.org/officeDocument/2006/relationships/theme" Target="../theme/theme2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48.xml"/><Relationship Id="rId23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1.xml"/><Relationship Id="rId26" Type="http://schemas.openxmlformats.org/officeDocument/2006/relationships/theme" Target="../theme/theme3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0.xml"/><Relationship Id="rId21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8.xml"/><Relationship Id="rId1" Type="http://schemas.openxmlformats.org/officeDocument/2006/relationships/slideLayout" Target="../slideLayouts/slideLayout4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1.xml"/><Relationship Id="rId8" Type="http://schemas.openxmlformats.org/officeDocument/2006/relationships/slideLayout" Target="../slideLayouts/slideLayout80.xml"/><Relationship Id="rId7" Type="http://schemas.openxmlformats.org/officeDocument/2006/relationships/slideLayout" Target="../slideLayouts/slideLayout79.xml"/><Relationship Id="rId6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5.xml"/><Relationship Id="rId26" Type="http://schemas.openxmlformats.org/officeDocument/2006/relationships/theme" Target="../theme/theme4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96.xml"/><Relationship Id="rId23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94.xml"/><Relationship Id="rId21" Type="http://schemas.openxmlformats.org/officeDocument/2006/relationships/slideLayout" Target="../slideLayouts/slideLayout93.xml"/><Relationship Id="rId20" Type="http://schemas.openxmlformats.org/officeDocument/2006/relationships/slideLayout" Target="../slideLayouts/slideLayout92.xml"/><Relationship Id="rId2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91.xml"/><Relationship Id="rId18" Type="http://schemas.openxmlformats.org/officeDocument/2006/relationships/slideLayout" Target="../slideLayouts/slideLayout90.xml"/><Relationship Id="rId17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86.xml"/><Relationship Id="rId13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73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9.xml"/><Relationship Id="rId26" Type="http://schemas.openxmlformats.org/officeDocument/2006/relationships/theme" Target="../theme/theme5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120.xml"/><Relationship Id="rId23" Type="http://schemas.openxmlformats.org/officeDocument/2006/relationships/slideLayout" Target="../slideLayouts/slideLayout119.xml"/><Relationship Id="rId22" Type="http://schemas.openxmlformats.org/officeDocument/2006/relationships/slideLayout" Target="../slideLayouts/slideLayout118.xml"/><Relationship Id="rId21" Type="http://schemas.openxmlformats.org/officeDocument/2006/relationships/slideLayout" Target="../slideLayouts/slideLayout117.xml"/><Relationship Id="rId20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98.xml"/><Relationship Id="rId19" Type="http://schemas.openxmlformats.org/officeDocument/2006/relationships/slideLayout" Target="../slideLayouts/slideLayout115.xml"/><Relationship Id="rId18" Type="http://schemas.openxmlformats.org/officeDocument/2006/relationships/slideLayout" Target="../slideLayouts/slideLayout114.xml"/><Relationship Id="rId17" Type="http://schemas.openxmlformats.org/officeDocument/2006/relationships/slideLayout" Target="../slideLayouts/slideLayout113.xml"/><Relationship Id="rId16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11.xml"/><Relationship Id="rId14" Type="http://schemas.openxmlformats.org/officeDocument/2006/relationships/slideLayout" Target="../slideLayouts/slideLayout110.xml"/><Relationship Id="rId13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106.xml"/><Relationship Id="rId1" Type="http://schemas.openxmlformats.org/officeDocument/2006/relationships/slideLayout" Target="../slideLayouts/slideLayout97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9.xml"/><Relationship Id="rId8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27.xml"/><Relationship Id="rId6" Type="http://schemas.openxmlformats.org/officeDocument/2006/relationships/slideLayout" Target="../slideLayouts/slideLayout126.xml"/><Relationship Id="rId5" Type="http://schemas.openxmlformats.org/officeDocument/2006/relationships/slideLayout" Target="../slideLayouts/slideLayout125.xml"/><Relationship Id="rId4" Type="http://schemas.openxmlformats.org/officeDocument/2006/relationships/slideLayout" Target="../slideLayouts/slideLayout124.xml"/><Relationship Id="rId3" Type="http://schemas.openxmlformats.org/officeDocument/2006/relationships/slideLayout" Target="../slideLayouts/slideLayout123.xml"/><Relationship Id="rId26" Type="http://schemas.openxmlformats.org/officeDocument/2006/relationships/theme" Target="../theme/theme6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144.xml"/><Relationship Id="rId23" Type="http://schemas.openxmlformats.org/officeDocument/2006/relationships/slideLayout" Target="../slideLayouts/slideLayout143.xml"/><Relationship Id="rId22" Type="http://schemas.openxmlformats.org/officeDocument/2006/relationships/slideLayout" Target="../slideLayouts/slideLayout142.xml"/><Relationship Id="rId21" Type="http://schemas.openxmlformats.org/officeDocument/2006/relationships/slideLayout" Target="../slideLayouts/slideLayout141.xml"/><Relationship Id="rId20" Type="http://schemas.openxmlformats.org/officeDocument/2006/relationships/slideLayout" Target="../slideLayouts/slideLayout140.xml"/><Relationship Id="rId2" Type="http://schemas.openxmlformats.org/officeDocument/2006/relationships/slideLayout" Target="../slideLayouts/slideLayout122.xml"/><Relationship Id="rId19" Type="http://schemas.openxmlformats.org/officeDocument/2006/relationships/slideLayout" Target="../slideLayouts/slideLayout139.xml"/><Relationship Id="rId18" Type="http://schemas.openxmlformats.org/officeDocument/2006/relationships/slideLayout" Target="../slideLayouts/slideLayout138.xml"/><Relationship Id="rId17" Type="http://schemas.openxmlformats.org/officeDocument/2006/relationships/slideLayout" Target="../slideLayouts/slideLayout137.xml"/><Relationship Id="rId16" Type="http://schemas.openxmlformats.org/officeDocument/2006/relationships/slideLayout" Target="../slideLayouts/slideLayout136.xml"/><Relationship Id="rId15" Type="http://schemas.openxmlformats.org/officeDocument/2006/relationships/slideLayout" Target="../slideLayouts/slideLayout135.xml"/><Relationship Id="rId14" Type="http://schemas.openxmlformats.org/officeDocument/2006/relationships/slideLayout" Target="../slideLayouts/slideLayout134.xml"/><Relationship Id="rId13" Type="http://schemas.openxmlformats.org/officeDocument/2006/relationships/slideLayout" Target="../slideLayouts/slideLayout133.xml"/><Relationship Id="rId12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131.xml"/><Relationship Id="rId10" Type="http://schemas.openxmlformats.org/officeDocument/2006/relationships/slideLayout" Target="../slideLayouts/slideLayout130.xml"/><Relationship Id="rId1" Type="http://schemas.openxmlformats.org/officeDocument/2006/relationships/slideLayout" Target="../slideLayouts/slideLayout121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3.xml"/><Relationship Id="rId8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7.xml"/><Relationship Id="rId26" Type="http://schemas.openxmlformats.org/officeDocument/2006/relationships/theme" Target="../theme/theme7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168.xml"/><Relationship Id="rId23" Type="http://schemas.openxmlformats.org/officeDocument/2006/relationships/slideLayout" Target="../slideLayouts/slideLayout167.xml"/><Relationship Id="rId22" Type="http://schemas.openxmlformats.org/officeDocument/2006/relationships/slideLayout" Target="../slideLayouts/slideLayout166.xml"/><Relationship Id="rId21" Type="http://schemas.openxmlformats.org/officeDocument/2006/relationships/slideLayout" Target="../slideLayouts/slideLayout165.xml"/><Relationship Id="rId20" Type="http://schemas.openxmlformats.org/officeDocument/2006/relationships/slideLayout" Target="../slideLayouts/slideLayout164.xml"/><Relationship Id="rId2" Type="http://schemas.openxmlformats.org/officeDocument/2006/relationships/slideLayout" Target="../slideLayouts/slideLayout146.xml"/><Relationship Id="rId19" Type="http://schemas.openxmlformats.org/officeDocument/2006/relationships/slideLayout" Target="../slideLayouts/slideLayout163.xml"/><Relationship Id="rId18" Type="http://schemas.openxmlformats.org/officeDocument/2006/relationships/slideLayout" Target="../slideLayouts/slideLayout162.xml"/><Relationship Id="rId17" Type="http://schemas.openxmlformats.org/officeDocument/2006/relationships/slideLayout" Target="../slideLayouts/slideLayout161.xml"/><Relationship Id="rId16" Type="http://schemas.openxmlformats.org/officeDocument/2006/relationships/slideLayout" Target="../slideLayouts/slideLayout160.xml"/><Relationship Id="rId15" Type="http://schemas.openxmlformats.org/officeDocument/2006/relationships/slideLayout" Target="../slideLayouts/slideLayout159.xml"/><Relationship Id="rId14" Type="http://schemas.openxmlformats.org/officeDocument/2006/relationships/slideLayout" Target="../slideLayouts/slideLayout158.xml"/><Relationship Id="rId13" Type="http://schemas.openxmlformats.org/officeDocument/2006/relationships/slideLayout" Target="../slideLayouts/slideLayout157.xml"/><Relationship Id="rId12" Type="http://schemas.openxmlformats.org/officeDocument/2006/relationships/slideLayout" Target="../slideLayouts/slideLayout156.xml"/><Relationship Id="rId11" Type="http://schemas.openxmlformats.org/officeDocument/2006/relationships/slideLayout" Target="../slideLayouts/slideLayout155.xml"/><Relationship Id="rId10" Type="http://schemas.openxmlformats.org/officeDocument/2006/relationships/slideLayout" Target="../slideLayouts/slideLayout154.xml"/><Relationship Id="rId1" Type="http://schemas.openxmlformats.org/officeDocument/2006/relationships/slideLayout" Target="../slideLayouts/slideLayout1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  <p:sldLayoutId id="2147483741" r:id="rId18"/>
    <p:sldLayoutId id="2147483742" r:id="rId19"/>
    <p:sldLayoutId id="2147483743" r:id="rId20"/>
    <p:sldLayoutId id="2147483744" r:id="rId21"/>
    <p:sldLayoutId id="2147483745" r:id="rId22"/>
    <p:sldLayoutId id="2147483746" r:id="rId23"/>
    <p:sldLayoutId id="2147483747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  <p:sldLayoutId id="2147483766" r:id="rId18"/>
    <p:sldLayoutId id="2147483767" r:id="rId19"/>
    <p:sldLayoutId id="2147483768" r:id="rId20"/>
    <p:sldLayoutId id="2147483769" r:id="rId21"/>
    <p:sldLayoutId id="2147483770" r:id="rId22"/>
    <p:sldLayoutId id="2147483771" r:id="rId23"/>
    <p:sldLayoutId id="2147483772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  <p:sldLayoutId id="2147483791" r:id="rId18"/>
    <p:sldLayoutId id="2147483792" r:id="rId19"/>
    <p:sldLayoutId id="2147483793" r:id="rId20"/>
    <p:sldLayoutId id="2147483794" r:id="rId21"/>
    <p:sldLayoutId id="2147483795" r:id="rId22"/>
    <p:sldLayoutId id="2147483796" r:id="rId23"/>
    <p:sldLayoutId id="2147483797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  <p:sldLayoutId id="2147483818" r:id="rId20"/>
    <p:sldLayoutId id="2147483819" r:id="rId21"/>
    <p:sldLayoutId id="2147483820" r:id="rId22"/>
    <p:sldLayoutId id="2147483821" r:id="rId23"/>
    <p:sldLayoutId id="2147483822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64.xml"/><Relationship Id="rId4" Type="http://schemas.openxmlformats.org/officeDocument/2006/relationships/image" Target="../media/image14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0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16.xml"/><Relationship Id="rId4" Type="http://schemas.openxmlformats.org/officeDocument/2006/relationships/image" Target="../media/image14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40.xml"/><Relationship Id="rId4" Type="http://schemas.openxmlformats.org/officeDocument/2006/relationships/image" Target="../media/image14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68.xml"/><Relationship Id="rId4" Type="http://schemas.openxmlformats.org/officeDocument/2006/relationships/image" Target="../media/image20.png"/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92.xml"/><Relationship Id="rId4" Type="http://schemas.openxmlformats.org/officeDocument/2006/relationships/image" Target="../media/image22.png"/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44220" y="2180908"/>
            <a:ext cx="10866755" cy="2122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ru-RU" altLang="en-US" sz="6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Мобильное приложение</a:t>
            </a:r>
            <a:br>
              <a:rPr lang="ru-RU" altLang="en-US" sz="6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</a:br>
            <a:r>
              <a:rPr lang="ru-RU" altLang="en-US" sz="6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для социальной сети</a:t>
            </a:r>
            <a:endParaRPr lang="ru-RU" altLang="en-US" sz="66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355" y="1787525"/>
            <a:ext cx="2475865" cy="4026535"/>
          </a:xfrm>
          <a:prstGeom prst="rect">
            <a:avLst/>
          </a:prstGeom>
        </p:spPr>
      </p:pic>
      <p:pic>
        <p:nvPicPr>
          <p:cNvPr id="12" name="Изображение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135" y="1919605"/>
            <a:ext cx="1683385" cy="3759200"/>
          </a:xfrm>
          <a:prstGeom prst="roundRect">
            <a:avLst>
              <a:gd name="adj" fmla="val 15428"/>
            </a:avLst>
          </a:prstGeom>
        </p:spPr>
      </p:pic>
      <p:sp>
        <p:nvSpPr>
          <p:cNvPr id="29" name="TextBox 28"/>
          <p:cNvSpPr txBox="1"/>
          <p:nvPr/>
        </p:nvSpPr>
        <p:spPr>
          <a:xfrm>
            <a:off x="1971675" y="1069975"/>
            <a:ext cx="824928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Формы работы с постами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9" name="Замещающая рамка рисунка 8"/>
          <p:cNvPicPr>
            <a:picLocks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854200" y="2631440"/>
            <a:ext cx="2898775" cy="2338070"/>
          </a:xfrm>
          <a:prstGeom prst="roundRect">
            <a:avLst>
              <a:gd name="adj" fmla="val 12656"/>
            </a:avLst>
          </a:prstGeom>
        </p:spPr>
      </p:pic>
      <p:pic>
        <p:nvPicPr>
          <p:cNvPr id="11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1870075"/>
            <a:ext cx="1101090" cy="141605"/>
          </a:xfrm>
          <a:prstGeom prst="rect">
            <a:avLst/>
          </a:prstGeom>
        </p:spPr>
      </p:pic>
      <p:sp>
        <p:nvSpPr>
          <p:cNvPr id="15" name="Текстовое поле 14"/>
          <p:cNvSpPr txBox="1"/>
          <p:nvPr/>
        </p:nvSpPr>
        <p:spPr>
          <a:xfrm>
            <a:off x="11103610" y="5864225"/>
            <a:ext cx="52133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10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56210" y="269240"/>
            <a:ext cx="12192000" cy="13220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ru-RU" altLang="en-US" dirty="0">
                <a:solidFill>
                  <a:schemeClr val="bg1"/>
                </a:solidFill>
                <a:sym typeface="+mn-ea"/>
              </a:rPr>
              <a:t>Мобильное приложение</a:t>
            </a:r>
            <a:br>
              <a:rPr lang="ru-RU" altLang="en-US" dirty="0">
                <a:solidFill>
                  <a:schemeClr val="bg1"/>
                </a:solidFill>
                <a:sym typeface="+mn-ea"/>
              </a:rPr>
            </a:br>
            <a:r>
              <a:rPr lang="ru-RU" altLang="en-US" dirty="0">
                <a:solidFill>
                  <a:schemeClr val="bg1"/>
                </a:solidFill>
                <a:sym typeface="+mn-ea"/>
              </a:rPr>
              <a:t>для социальной сети</a:t>
            </a:r>
            <a:endParaRPr lang="ru-RU" altLang="en-US" b="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26790" y="1954530"/>
            <a:ext cx="2929890" cy="294894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6771640" y="2997200"/>
            <a:ext cx="244665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ru-RU" sz="3600" b="0" dirty="0">
                <a:solidFill>
                  <a:schemeClr val="bg1"/>
                </a:solidFill>
              </a:rPr>
              <a:t>GitHub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sp>
        <p:nvSpPr>
          <p:cNvPr id="6" name="TextBox 28"/>
          <p:cNvSpPr txBox="1"/>
          <p:nvPr/>
        </p:nvSpPr>
        <p:spPr>
          <a:xfrm>
            <a:off x="4113964" y="5350272"/>
            <a:ext cx="4572001" cy="11988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ru-RU" sz="3600" b="0" dirty="0">
                <a:solidFill>
                  <a:schemeClr val="bg1"/>
                </a:solidFill>
              </a:rPr>
              <a:t>Халилов Руслан</a:t>
            </a:r>
            <a:br>
              <a:rPr lang="ru-RU" altLang="ru-RU" sz="3600" b="0" dirty="0">
                <a:solidFill>
                  <a:schemeClr val="bg1"/>
                </a:solidFill>
              </a:rPr>
            </a:br>
            <a:r>
              <a:rPr lang="ru-RU" altLang="ru-RU" sz="3600" b="0" dirty="0">
                <a:solidFill>
                  <a:schemeClr val="bg1"/>
                </a:solidFill>
              </a:rPr>
              <a:t>ТП 6.2-4</a:t>
            </a:r>
            <a:endParaRPr lang="ru-RU" altLang="ru-RU" sz="36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400175" y="1877060"/>
            <a:ext cx="939228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300" dirty="0">
                <a:solidFill>
                  <a:schemeClr val="bg1"/>
                </a:solidFill>
              </a:rPr>
              <a:t>Приложение должно предоставлять пользователям возможность:</a:t>
            </a:r>
            <a:endParaRPr lang="ru-RU" altLang="en-US" sz="23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46835" y="913130"/>
            <a:ext cx="92595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4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Задачи приложения</a:t>
            </a:r>
            <a:endParaRPr lang="ru-RU" altLang="en-US" sz="48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346960" y="3220720"/>
            <a:ext cx="300101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Обмениваться 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сообщениями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567295" y="3437255"/>
            <a:ext cx="362204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Подписываться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346960" y="4377690"/>
            <a:ext cx="300101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Получать посты 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в ленту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7567295" y="4377690"/>
            <a:ext cx="413766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Создавать свои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посты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자유형: 도형 114"/>
          <p:cNvSpPr/>
          <p:nvPr/>
        </p:nvSpPr>
        <p:spPr>
          <a:xfrm>
            <a:off x="7001510" y="3513455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5" name="자유형: 도형 114"/>
          <p:cNvSpPr/>
          <p:nvPr/>
        </p:nvSpPr>
        <p:spPr>
          <a:xfrm>
            <a:off x="1876425" y="4669790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6" name="자유형: 도형 114"/>
          <p:cNvSpPr/>
          <p:nvPr/>
        </p:nvSpPr>
        <p:spPr>
          <a:xfrm>
            <a:off x="1876425" y="3513455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7" name="자유형: 도형 114"/>
          <p:cNvSpPr/>
          <p:nvPr/>
        </p:nvSpPr>
        <p:spPr>
          <a:xfrm>
            <a:off x="7001510" y="4669790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11186795" y="5864225"/>
            <a:ext cx="3683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2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710565" y="753110"/>
            <a:ext cx="1084453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en-US" sz="4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Выбранные</a:t>
            </a:r>
            <a:r>
              <a:rPr lang="en-US" altLang="ru-RU" sz="4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altLang="en-US" sz="4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технологии</a:t>
            </a:r>
            <a:endParaRPr lang="ru-RU" altLang="en-US" sz="4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873885" y="3105785"/>
            <a:ext cx="2647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ЯП </a:t>
            </a:r>
            <a:r>
              <a:rPr lang="en-US" altLang="en-US" dirty="0">
                <a:solidFill>
                  <a:schemeClr val="bg1"/>
                </a:solidFill>
                <a:latin typeface="+mj-lt"/>
              </a:rPr>
              <a:t>Java</a:t>
            </a:r>
            <a:endParaRPr lang="en-US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1874520" y="2846705"/>
            <a:ext cx="2647315" cy="2334260"/>
          </a:xfrm>
          <a:prstGeom prst="roundRect">
            <a:avLst/>
          </a:prstGeom>
          <a:noFill/>
          <a:ln w="76200">
            <a:gradFill>
              <a:gsLst>
                <a:gs pos="70000">
                  <a:srgbClr val="8369FF"/>
                </a:gs>
                <a:gs pos="53000">
                  <a:srgbClr val="BD2BB1"/>
                </a:gs>
              </a:gsLst>
            </a:gradFill>
          </a:ln>
          <a:extLst>
            <a:ext uri="{909E8E84-426E-40DD-AFC4-6F175D3DCCD1}">
              <a14:hiddenFill xmlns:a14="http://schemas.microsoft.com/office/drawing/2010/main">
                <a:solidFill>
                  <a:srgbClr val="1D14D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직사각형 27"/>
          <p:cNvSpPr/>
          <p:nvPr/>
        </p:nvSpPr>
        <p:spPr>
          <a:xfrm>
            <a:off x="1875155" y="3691255"/>
            <a:ext cx="2646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Фреймворк </a:t>
            </a:r>
            <a:endParaRPr lang="ru-RU" altLang="en-US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altLang="en-US" dirty="0">
                <a:solidFill>
                  <a:schemeClr val="bg1"/>
                </a:solidFill>
                <a:latin typeface="+mj-lt"/>
              </a:rPr>
              <a:t>Spring Boot</a:t>
            </a:r>
            <a:endParaRPr lang="en-US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직사각형 27"/>
          <p:cNvSpPr/>
          <p:nvPr/>
        </p:nvSpPr>
        <p:spPr>
          <a:xfrm>
            <a:off x="1874520" y="4685030"/>
            <a:ext cx="2647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СУБД </a:t>
            </a:r>
            <a:r>
              <a:rPr lang="en-US" altLang="en-US" dirty="0">
                <a:solidFill>
                  <a:schemeClr val="bg1"/>
                </a:solidFill>
                <a:latin typeface="+mj-lt"/>
              </a:rPr>
              <a:t>PostgreSQL</a:t>
            </a:r>
            <a:endParaRPr lang="en-US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27"/>
          <p:cNvSpPr/>
          <p:nvPr/>
        </p:nvSpPr>
        <p:spPr>
          <a:xfrm>
            <a:off x="7265035" y="3244850"/>
            <a:ext cx="2647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ЯП </a:t>
            </a:r>
            <a:r>
              <a:rPr lang="en-US" altLang="en-US" dirty="0">
                <a:solidFill>
                  <a:schemeClr val="bg1"/>
                </a:solidFill>
                <a:latin typeface="+mj-lt"/>
              </a:rPr>
              <a:t>Dart</a:t>
            </a:r>
            <a:endParaRPr lang="en-US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7263765" y="2846705"/>
            <a:ext cx="2647315" cy="2334260"/>
          </a:xfrm>
          <a:prstGeom prst="roundRect">
            <a:avLst/>
          </a:prstGeom>
          <a:noFill/>
          <a:ln w="76200">
            <a:gradFill>
              <a:gsLst>
                <a:gs pos="20000">
                  <a:srgbClr val="8369FF"/>
                </a:gs>
                <a:gs pos="100000">
                  <a:srgbClr val="BD2BB1"/>
                </a:gs>
              </a:gsLst>
            </a:gradFill>
          </a:ln>
          <a:extLst>
            <a:ext uri="{909E8E84-426E-40DD-AFC4-6F175D3DCCD1}">
              <a14:hiddenFill xmlns:a14="http://schemas.microsoft.com/office/drawing/2010/main">
                <a:solidFill>
                  <a:srgbClr val="1D14D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직사각형 27"/>
          <p:cNvSpPr/>
          <p:nvPr/>
        </p:nvSpPr>
        <p:spPr>
          <a:xfrm>
            <a:off x="7263765" y="4128135"/>
            <a:ext cx="2646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Фреймворк </a:t>
            </a:r>
            <a:endParaRPr lang="ru-RU" altLang="en-US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altLang="en-US" dirty="0">
                <a:solidFill>
                  <a:schemeClr val="bg1"/>
                </a:solidFill>
                <a:latin typeface="+mj-lt"/>
              </a:rPr>
              <a:t>Flutter</a:t>
            </a:r>
            <a:endParaRPr lang="en-US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직사각형 27"/>
          <p:cNvSpPr/>
          <p:nvPr/>
        </p:nvSpPr>
        <p:spPr>
          <a:xfrm>
            <a:off x="2125345" y="2114550"/>
            <a:ext cx="26479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Backend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직사각형 27"/>
          <p:cNvSpPr/>
          <p:nvPr/>
        </p:nvSpPr>
        <p:spPr>
          <a:xfrm>
            <a:off x="7265035" y="2122170"/>
            <a:ext cx="26479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Client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8" name="자유형: 도형 67"/>
          <p:cNvSpPr/>
          <p:nvPr/>
        </p:nvSpPr>
        <p:spPr>
          <a:xfrm>
            <a:off x="1622425" y="2084705"/>
            <a:ext cx="838200" cy="551815"/>
          </a:xfrm>
          <a:custGeom>
            <a:avLst/>
            <a:gdLst>
              <a:gd name="connsiteX0" fmla="*/ 331946 w 390525"/>
              <a:gd name="connsiteY0" fmla="*/ 81058 h 257175"/>
              <a:gd name="connsiteX1" fmla="*/ 291751 w 390525"/>
              <a:gd name="connsiteY1" fmla="*/ 74104 h 257175"/>
              <a:gd name="connsiteX2" fmla="*/ 197453 w 390525"/>
              <a:gd name="connsiteY2" fmla="*/ 7144 h 257175"/>
              <a:gd name="connsiteX3" fmla="*/ 97727 w 390525"/>
              <a:gd name="connsiteY3" fmla="*/ 97060 h 257175"/>
              <a:gd name="connsiteX4" fmla="*/ 85916 w 390525"/>
              <a:gd name="connsiteY4" fmla="*/ 97060 h 257175"/>
              <a:gd name="connsiteX5" fmla="*/ 7144 w 390525"/>
              <a:gd name="connsiteY5" fmla="*/ 175070 h 257175"/>
              <a:gd name="connsiteX6" fmla="*/ 85916 w 390525"/>
              <a:gd name="connsiteY6" fmla="*/ 253841 h 257175"/>
              <a:gd name="connsiteX7" fmla="*/ 297656 w 390525"/>
              <a:gd name="connsiteY7" fmla="*/ 253841 h 257175"/>
              <a:gd name="connsiteX8" fmla="*/ 387572 w 390525"/>
              <a:gd name="connsiteY8" fmla="*/ 163925 h 257175"/>
              <a:gd name="connsiteX9" fmla="*/ 331946 w 390525"/>
              <a:gd name="connsiteY9" fmla="*/ 81058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0525" h="257175">
                <a:moveTo>
                  <a:pt x="331946" y="81058"/>
                </a:moveTo>
                <a:cubicBezTo>
                  <a:pt x="318707" y="75629"/>
                  <a:pt x="305086" y="73343"/>
                  <a:pt x="291751" y="74104"/>
                </a:cubicBezTo>
                <a:cubicBezTo>
                  <a:pt x="277749" y="34290"/>
                  <a:pt x="240125" y="7144"/>
                  <a:pt x="197453" y="7144"/>
                </a:cubicBezTo>
                <a:cubicBezTo>
                  <a:pt x="145923" y="7144"/>
                  <a:pt x="103346" y="46958"/>
                  <a:pt x="97727" y="97060"/>
                </a:cubicBezTo>
                <a:lnTo>
                  <a:pt x="85916" y="97060"/>
                </a:lnTo>
                <a:cubicBezTo>
                  <a:pt x="42863" y="97060"/>
                  <a:pt x="7144" y="132016"/>
                  <a:pt x="7144" y="175070"/>
                </a:cubicBezTo>
                <a:cubicBezTo>
                  <a:pt x="7144" y="218122"/>
                  <a:pt x="42863" y="253841"/>
                  <a:pt x="85916" y="253841"/>
                </a:cubicBezTo>
                <a:lnTo>
                  <a:pt x="297656" y="253841"/>
                </a:lnTo>
                <a:cubicBezTo>
                  <a:pt x="346805" y="253841"/>
                  <a:pt x="387572" y="213074"/>
                  <a:pt x="387572" y="163925"/>
                </a:cubicBezTo>
                <a:cubicBezTo>
                  <a:pt x="387667" y="127349"/>
                  <a:pt x="365855" y="95060"/>
                  <a:pt x="331946" y="8105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grpSp>
        <p:nvGrpSpPr>
          <p:cNvPr id="14" name="그룹 310"/>
          <p:cNvGrpSpPr/>
          <p:nvPr/>
        </p:nvGrpSpPr>
        <p:grpSpPr>
          <a:xfrm>
            <a:off x="7553325" y="2113280"/>
            <a:ext cx="292100" cy="549910"/>
            <a:chOff x="841811" y="2230183"/>
            <a:chExt cx="209550" cy="394335"/>
          </a:xfrm>
          <a:solidFill>
            <a:schemeClr val="bg1"/>
          </a:solidFill>
        </p:grpSpPr>
        <p:sp>
          <p:nvSpPr>
            <p:cNvPr id="507" name="자유형: 도형 311"/>
            <p:cNvSpPr/>
            <p:nvPr/>
          </p:nvSpPr>
          <p:spPr>
            <a:xfrm>
              <a:off x="841811" y="2230183"/>
              <a:ext cx="209550" cy="66675"/>
            </a:xfrm>
            <a:custGeom>
              <a:avLst/>
              <a:gdLst>
                <a:gd name="connsiteX0" fmla="*/ 205454 w 209550"/>
                <a:gd name="connsiteY0" fmla="*/ 59912 h 66675"/>
                <a:gd name="connsiteX1" fmla="*/ 205454 w 209550"/>
                <a:gd name="connsiteY1" fmla="*/ 29908 h 66675"/>
                <a:gd name="connsiteX2" fmla="*/ 182690 w 209550"/>
                <a:gd name="connsiteY2" fmla="*/ 7144 h 66675"/>
                <a:gd name="connsiteX3" fmla="*/ 29908 w 209550"/>
                <a:gd name="connsiteY3" fmla="*/ 7144 h 66675"/>
                <a:gd name="connsiteX4" fmla="*/ 7144 w 209550"/>
                <a:gd name="connsiteY4" fmla="*/ 29908 h 66675"/>
                <a:gd name="connsiteX5" fmla="*/ 7144 w 209550"/>
                <a:gd name="connsiteY5" fmla="*/ 59912 h 66675"/>
                <a:gd name="connsiteX6" fmla="*/ 205454 w 209550"/>
                <a:gd name="connsiteY6" fmla="*/ 59912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66675">
                  <a:moveTo>
                    <a:pt x="205454" y="59912"/>
                  </a:moveTo>
                  <a:lnTo>
                    <a:pt x="205454" y="29908"/>
                  </a:lnTo>
                  <a:cubicBezTo>
                    <a:pt x="205454" y="17336"/>
                    <a:pt x="195263" y="7144"/>
                    <a:pt x="182690" y="7144"/>
                  </a:cubicBezTo>
                  <a:lnTo>
                    <a:pt x="29908" y="7144"/>
                  </a:lnTo>
                  <a:cubicBezTo>
                    <a:pt x="17335" y="7144"/>
                    <a:pt x="7144" y="17336"/>
                    <a:pt x="7144" y="29908"/>
                  </a:cubicBezTo>
                  <a:lnTo>
                    <a:pt x="7144" y="59912"/>
                  </a:lnTo>
                  <a:lnTo>
                    <a:pt x="205454" y="599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ko-KR" altLang="en-US"/>
            </a:p>
          </p:txBody>
        </p:sp>
        <p:sp>
          <p:nvSpPr>
            <p:cNvPr id="510" name="자유형: 도형 312"/>
            <p:cNvSpPr/>
            <p:nvPr/>
          </p:nvSpPr>
          <p:spPr>
            <a:xfrm>
              <a:off x="841811" y="2557843"/>
              <a:ext cx="209550" cy="66675"/>
            </a:xfrm>
            <a:custGeom>
              <a:avLst/>
              <a:gdLst>
                <a:gd name="connsiteX0" fmla="*/ 7144 w 209550"/>
                <a:gd name="connsiteY0" fmla="*/ 7144 h 66675"/>
                <a:gd name="connsiteX1" fmla="*/ 7144 w 209550"/>
                <a:gd name="connsiteY1" fmla="*/ 37148 h 66675"/>
                <a:gd name="connsiteX2" fmla="*/ 29908 w 209550"/>
                <a:gd name="connsiteY2" fmla="*/ 59912 h 66675"/>
                <a:gd name="connsiteX3" fmla="*/ 182785 w 209550"/>
                <a:gd name="connsiteY3" fmla="*/ 59912 h 66675"/>
                <a:gd name="connsiteX4" fmla="*/ 205550 w 209550"/>
                <a:gd name="connsiteY4" fmla="*/ 37148 h 66675"/>
                <a:gd name="connsiteX5" fmla="*/ 205550 w 209550"/>
                <a:gd name="connsiteY5" fmla="*/ 7144 h 66675"/>
                <a:gd name="connsiteX6" fmla="*/ 7144 w 209550"/>
                <a:gd name="connsiteY6" fmla="*/ 7144 h 66675"/>
                <a:gd name="connsiteX7" fmla="*/ 123920 w 209550"/>
                <a:gd name="connsiteY7" fmla="*/ 44291 h 66675"/>
                <a:gd name="connsiteX8" fmla="*/ 88964 w 209550"/>
                <a:gd name="connsiteY8" fmla="*/ 44291 h 66675"/>
                <a:gd name="connsiteX9" fmla="*/ 77438 w 209550"/>
                <a:gd name="connsiteY9" fmla="*/ 33623 h 66675"/>
                <a:gd name="connsiteX10" fmla="*/ 88582 w 209550"/>
                <a:gd name="connsiteY10" fmla="*/ 22003 h 66675"/>
                <a:gd name="connsiteX11" fmla="*/ 123539 w 209550"/>
                <a:gd name="connsiteY11" fmla="*/ 22003 h 66675"/>
                <a:gd name="connsiteX12" fmla="*/ 135065 w 209550"/>
                <a:gd name="connsiteY12" fmla="*/ 32671 h 66675"/>
                <a:gd name="connsiteX13" fmla="*/ 123920 w 209550"/>
                <a:gd name="connsiteY13" fmla="*/ 4429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50" h="66675">
                  <a:moveTo>
                    <a:pt x="7144" y="7144"/>
                  </a:moveTo>
                  <a:lnTo>
                    <a:pt x="7144" y="37148"/>
                  </a:lnTo>
                  <a:cubicBezTo>
                    <a:pt x="7144" y="49721"/>
                    <a:pt x="17335" y="59912"/>
                    <a:pt x="29908" y="59912"/>
                  </a:cubicBezTo>
                  <a:lnTo>
                    <a:pt x="182785" y="59912"/>
                  </a:lnTo>
                  <a:cubicBezTo>
                    <a:pt x="195358" y="59912"/>
                    <a:pt x="205550" y="49721"/>
                    <a:pt x="205550" y="37148"/>
                  </a:cubicBezTo>
                  <a:lnTo>
                    <a:pt x="205550" y="7144"/>
                  </a:lnTo>
                  <a:lnTo>
                    <a:pt x="7144" y="7144"/>
                  </a:lnTo>
                  <a:close/>
                  <a:moveTo>
                    <a:pt x="123920" y="44291"/>
                  </a:moveTo>
                  <a:lnTo>
                    <a:pt x="88964" y="44291"/>
                  </a:lnTo>
                  <a:cubicBezTo>
                    <a:pt x="82963" y="44291"/>
                    <a:pt x="77724" y="39624"/>
                    <a:pt x="77438" y="33623"/>
                  </a:cubicBezTo>
                  <a:cubicBezTo>
                    <a:pt x="77153" y="27242"/>
                    <a:pt x="82201" y="22003"/>
                    <a:pt x="88582" y="22003"/>
                  </a:cubicBezTo>
                  <a:lnTo>
                    <a:pt x="123539" y="22003"/>
                  </a:lnTo>
                  <a:cubicBezTo>
                    <a:pt x="129540" y="22003"/>
                    <a:pt x="134779" y="26670"/>
                    <a:pt x="135065" y="32671"/>
                  </a:cubicBezTo>
                  <a:cubicBezTo>
                    <a:pt x="135350" y="38957"/>
                    <a:pt x="130207" y="44291"/>
                    <a:pt x="123920" y="442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ko-KR" altLang="en-US"/>
            </a:p>
          </p:txBody>
        </p:sp>
        <p:sp>
          <p:nvSpPr>
            <p:cNvPr id="511" name="자유형: 도형 313"/>
            <p:cNvSpPr/>
            <p:nvPr/>
          </p:nvSpPr>
          <p:spPr>
            <a:xfrm>
              <a:off x="841811" y="2305907"/>
              <a:ext cx="209550" cy="238125"/>
            </a:xfrm>
            <a:custGeom>
              <a:avLst/>
              <a:gdLst>
                <a:gd name="connsiteX0" fmla="*/ 7144 w 209550"/>
                <a:gd name="connsiteY0" fmla="*/ 7144 h 238125"/>
                <a:gd name="connsiteX1" fmla="*/ 205550 w 209550"/>
                <a:gd name="connsiteY1" fmla="*/ 7144 h 238125"/>
                <a:gd name="connsiteX2" fmla="*/ 205550 w 209550"/>
                <a:gd name="connsiteY2" fmla="*/ 236696 h 238125"/>
                <a:gd name="connsiteX3" fmla="*/ 7144 w 209550"/>
                <a:gd name="connsiteY3" fmla="*/ 236696 h 238125"/>
                <a:gd name="connsiteX4" fmla="*/ 7144 w 209550"/>
                <a:gd name="connsiteY4" fmla="*/ 7144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550" h="238125">
                  <a:moveTo>
                    <a:pt x="7144" y="7144"/>
                  </a:moveTo>
                  <a:lnTo>
                    <a:pt x="205550" y="7144"/>
                  </a:lnTo>
                  <a:lnTo>
                    <a:pt x="205550" y="236696"/>
                  </a:lnTo>
                  <a:lnTo>
                    <a:pt x="7144" y="236696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ko-KR" altLang="en-US"/>
            </a:p>
          </p:txBody>
        </p:sp>
      </p:grpSp>
      <p:sp>
        <p:nvSpPr>
          <p:cNvPr id="15" name="Текстовое поле 14"/>
          <p:cNvSpPr txBox="1"/>
          <p:nvPr/>
        </p:nvSpPr>
        <p:spPr>
          <a:xfrm>
            <a:off x="11186795" y="5864225"/>
            <a:ext cx="3702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3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191562" y="2035340"/>
            <a:ext cx="528271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/>
            <a:r>
              <a:rPr lang="ru-RU" altLang="en-US" sz="2000" dirty="0">
                <a:solidFill>
                  <a:schemeClr val="bg1"/>
                </a:solidFill>
              </a:rPr>
              <a:t>Основные сценарии приложения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76985" y="713105"/>
            <a:ext cx="926338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595B4D"/>
                </a:solidFill>
              </a:defRPr>
            </a:lvl1pPr>
          </a:lstStyle>
          <a:p>
            <a:pPr algn="ctr"/>
            <a:r>
              <a:rPr lang="ru-RU" altLang="en-US" sz="4000" dirty="0">
                <a:solidFill>
                  <a:schemeClr val="bg1"/>
                </a:solidFill>
                <a:latin typeface="+mj-lt"/>
              </a:rPr>
              <a:t>Функциональность </a:t>
            </a:r>
            <a:endParaRPr lang="ru-RU" altLang="en-US" sz="400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ru-RU" altLang="en-US" sz="4000" dirty="0">
                <a:solidFill>
                  <a:schemeClr val="bg1"/>
                </a:solidFill>
                <a:latin typeface="+mj-lt"/>
              </a:rPr>
              <a:t>приложения</a:t>
            </a:r>
            <a:endParaRPr lang="ru-RU" altLang="en-US" sz="4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Изображение 7" descr="use-case.drawi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2225" y="2517775"/>
            <a:ext cx="6943090" cy="3608705"/>
          </a:xfrm>
          <a:prstGeom prst="rect">
            <a:avLst/>
          </a:prstGeom>
        </p:spPr>
      </p:pic>
      <p:sp>
        <p:nvSpPr>
          <p:cNvPr id="15" name="Текстовое поле 14"/>
          <p:cNvSpPr txBox="1"/>
          <p:nvPr/>
        </p:nvSpPr>
        <p:spPr>
          <a:xfrm>
            <a:off x="11186795" y="5864225"/>
            <a:ext cx="4000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4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1352550" y="3437890"/>
            <a:ext cx="472821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Получение новых постов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Добавление реакции на пост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Возможность попасть на профиль пользователя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5114" y="951824"/>
            <a:ext cx="3143162" cy="5110834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352550" y="2049145"/>
            <a:ext cx="620712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ленты новостей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6" name="Замещающая рамка рисунка 5"/>
          <p:cNvPicPr>
            <a:picLocks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8126095" y="1081405"/>
            <a:ext cx="2178685" cy="4839335"/>
          </a:xfrm>
          <a:prstGeom prst="roundRect">
            <a:avLst>
              <a:gd name="adj" fmla="val 13815"/>
            </a:avLst>
          </a:prstGeom>
          <a:effectLst/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868" y="1081212"/>
            <a:ext cx="1392454" cy="178848"/>
          </a:xfrm>
          <a:prstGeom prst="rect">
            <a:avLst/>
          </a:prstGeom>
        </p:spPr>
      </p:pic>
      <p:sp>
        <p:nvSpPr>
          <p:cNvPr id="7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9" name="자유형: 도형 114"/>
          <p:cNvSpPr/>
          <p:nvPr/>
        </p:nvSpPr>
        <p:spPr>
          <a:xfrm>
            <a:off x="1595755" y="419735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1" name="자유형: 도형 114"/>
          <p:cNvSpPr/>
          <p:nvPr/>
        </p:nvSpPr>
        <p:spPr>
          <a:xfrm>
            <a:off x="1595755" y="46736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11186795" y="5864225"/>
            <a:ext cx="3714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5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849" y="866734"/>
            <a:ext cx="3143162" cy="5110834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9405" y="1009650"/>
            <a:ext cx="2183765" cy="4839335"/>
          </a:xfrm>
          <a:prstGeom prst="roundRect">
            <a:avLst>
              <a:gd name="adj" fmla="val 12358"/>
            </a:avLst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049" y="873084"/>
            <a:ext cx="3143162" cy="5110834"/>
          </a:xfrm>
          <a:prstGeom prst="rect">
            <a:avLst/>
          </a:prstGeom>
        </p:spPr>
      </p:pic>
      <p:pic>
        <p:nvPicPr>
          <p:cNvPr id="5" name="Замещающая рамка рисунка 4"/>
          <p:cNvPicPr>
            <a:picLocks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6209030" y="1002665"/>
            <a:ext cx="2171065" cy="4839335"/>
          </a:xfrm>
          <a:prstGeom prst="roundRect">
            <a:avLst>
              <a:gd name="adj" fmla="val 13805"/>
            </a:avLst>
          </a:prstGeom>
        </p:spPr>
      </p:pic>
      <p:sp>
        <p:nvSpPr>
          <p:cNvPr id="33" name="TextBox 32"/>
          <p:cNvSpPr txBox="1"/>
          <p:nvPr/>
        </p:nvSpPr>
        <p:spPr>
          <a:xfrm>
            <a:off x="1352550" y="3437890"/>
            <a:ext cx="471614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Возможность редактировать </a:t>
            </a:r>
            <a:br>
              <a:rPr lang="ru-RU" altLang="en-US" sz="2000" dirty="0">
                <a:solidFill>
                  <a:schemeClr val="bg1"/>
                </a:solidFill>
              </a:rPr>
            </a:br>
            <a:r>
              <a:rPr lang="ru-RU" altLang="en-US" sz="2000" dirty="0">
                <a:solidFill>
                  <a:schemeClr val="bg1"/>
                </a:solidFill>
              </a:rPr>
              <a:t>свой профиль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Возможность подписаться </a:t>
            </a:r>
            <a:br>
              <a:rPr lang="ru-RU" altLang="en-US" sz="2000" dirty="0">
                <a:solidFill>
                  <a:schemeClr val="bg1"/>
                </a:solidFill>
              </a:rPr>
            </a:br>
            <a:r>
              <a:rPr lang="ru-RU" altLang="en-US" sz="2000" dirty="0">
                <a:solidFill>
                  <a:schemeClr val="bg1"/>
                </a:solidFill>
              </a:rPr>
              <a:t>на профиль другого пользователя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352550" y="2049145"/>
            <a:ext cx="620712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профиля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803" y="1002472"/>
            <a:ext cx="1392454" cy="178848"/>
          </a:xfrm>
          <a:prstGeom prst="rect">
            <a:avLst/>
          </a:prstGeom>
        </p:spPr>
      </p:pic>
      <p:pic>
        <p:nvPicPr>
          <p:cNvPr id="9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718" y="1001837"/>
            <a:ext cx="1392454" cy="178848"/>
          </a:xfrm>
          <a:prstGeom prst="rect">
            <a:avLst/>
          </a:prstGeom>
        </p:spPr>
      </p:pic>
      <p:sp>
        <p:nvSpPr>
          <p:cNvPr id="14" name="자유형: 도형 114"/>
          <p:cNvSpPr/>
          <p:nvPr/>
        </p:nvSpPr>
        <p:spPr>
          <a:xfrm>
            <a:off x="1595755" y="46736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6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8" name="Текстовое поле 17"/>
          <p:cNvSpPr txBox="1"/>
          <p:nvPr/>
        </p:nvSpPr>
        <p:spPr>
          <a:xfrm>
            <a:off x="11186795" y="5864225"/>
            <a:ext cx="3841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6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2"/>
          <p:cNvSpPr txBox="1"/>
          <p:nvPr/>
        </p:nvSpPr>
        <p:spPr>
          <a:xfrm>
            <a:off x="1352550" y="3437890"/>
            <a:ext cx="471614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Возможность искать 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пользователей по имени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Возможность перейти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на найденный профиль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pic>
        <p:nvPicPr>
          <p:cNvPr id="7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849" y="866734"/>
            <a:ext cx="3143162" cy="5110834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2105" y="1002030"/>
            <a:ext cx="2157730" cy="4838700"/>
          </a:xfrm>
          <a:prstGeom prst="roundRect">
            <a:avLst>
              <a:gd name="adj" fmla="val 13792"/>
            </a:avLst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049" y="873084"/>
            <a:ext cx="3143162" cy="5110834"/>
          </a:xfrm>
          <a:prstGeom prst="rect">
            <a:avLst/>
          </a:prstGeom>
        </p:spPr>
      </p:pic>
      <p:pic>
        <p:nvPicPr>
          <p:cNvPr id="3" name="Замещающая рамка рисунка 2"/>
          <p:cNvPicPr>
            <a:picLocks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6210935" y="1009650"/>
            <a:ext cx="2174240" cy="4839335"/>
          </a:xfrm>
          <a:prstGeom prst="roundRect">
            <a:avLst>
              <a:gd name="adj" fmla="val 14748"/>
            </a:avLst>
          </a:prstGeom>
        </p:spPr>
      </p:pic>
      <p:sp>
        <p:nvSpPr>
          <p:cNvPr id="29" name="TextBox 28"/>
          <p:cNvSpPr txBox="1"/>
          <p:nvPr/>
        </p:nvSpPr>
        <p:spPr>
          <a:xfrm>
            <a:off x="1352550" y="2049145"/>
            <a:ext cx="620712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поиска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803" y="1002472"/>
            <a:ext cx="1392454" cy="178848"/>
          </a:xfrm>
          <a:prstGeom prst="rect">
            <a:avLst/>
          </a:prstGeom>
        </p:spPr>
      </p:pic>
      <p:pic>
        <p:nvPicPr>
          <p:cNvPr id="9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718" y="1001837"/>
            <a:ext cx="1392454" cy="178848"/>
          </a:xfrm>
          <a:prstGeom prst="rect">
            <a:avLst/>
          </a:prstGeom>
        </p:spPr>
      </p:pic>
      <p:sp>
        <p:nvSpPr>
          <p:cNvPr id="14" name="자유형: 도형 114"/>
          <p:cNvSpPr/>
          <p:nvPr/>
        </p:nvSpPr>
        <p:spPr>
          <a:xfrm>
            <a:off x="1595755" y="46736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6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11186795" y="5864225"/>
            <a:ext cx="37973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7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1352550" y="3437890"/>
            <a:ext cx="4572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Создание и удаление чатов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Переход в чат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279" y="873084"/>
            <a:ext cx="3143162" cy="5110834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352349" y="2048907"/>
            <a:ext cx="4572001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мессенджера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3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554" y="873719"/>
            <a:ext cx="3143162" cy="5110834"/>
          </a:xfrm>
          <a:prstGeom prst="rect">
            <a:avLst/>
          </a:prstGeom>
        </p:spPr>
      </p:pic>
      <p:pic>
        <p:nvPicPr>
          <p:cNvPr id="14" name="Замещающая рамка рисунка 13"/>
          <p:cNvPicPr>
            <a:picLocks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6289040" y="930910"/>
            <a:ext cx="2174875" cy="4839335"/>
          </a:xfrm>
          <a:prstGeom prst="roundRect">
            <a:avLst>
              <a:gd name="adj" fmla="val 13313"/>
            </a:avLst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003" y="924367"/>
            <a:ext cx="1392454" cy="178848"/>
          </a:xfrm>
          <a:prstGeom prst="rect">
            <a:avLst/>
          </a:prstGeom>
        </p:spPr>
      </p:pic>
      <p:pic>
        <p:nvPicPr>
          <p:cNvPr id="16" name="Изображение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4805" y="1014730"/>
            <a:ext cx="2174875" cy="4834255"/>
          </a:xfrm>
          <a:prstGeom prst="roundRect">
            <a:avLst>
              <a:gd name="adj" fmla="val 12846"/>
            </a:avLst>
          </a:prstGeom>
        </p:spPr>
      </p:pic>
      <p:pic>
        <p:nvPicPr>
          <p:cNvPr id="5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308" y="1003107"/>
            <a:ext cx="1392454" cy="178848"/>
          </a:xfrm>
          <a:prstGeom prst="rect">
            <a:avLst/>
          </a:prstGeom>
        </p:spPr>
      </p:pic>
      <p:sp>
        <p:nvSpPr>
          <p:cNvPr id="17" name="자유형: 도형 114"/>
          <p:cNvSpPr/>
          <p:nvPr/>
        </p:nvSpPr>
        <p:spPr>
          <a:xfrm>
            <a:off x="1595755" y="419735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8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9" name="Текстовое поле 18"/>
          <p:cNvSpPr txBox="1"/>
          <p:nvPr/>
        </p:nvSpPr>
        <p:spPr>
          <a:xfrm>
            <a:off x="11186795" y="5864225"/>
            <a:ext cx="3892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8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1352550" y="3437890"/>
            <a:ext cx="466471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Отправление новых сообщений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Удаление старых сообщений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Возможность добавления картинки к сообщению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369" y="871814"/>
            <a:ext cx="3143162" cy="5110834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352349" y="2048907"/>
            <a:ext cx="4572001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чата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3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799" y="872449"/>
            <a:ext cx="3143162" cy="5110834"/>
          </a:xfrm>
          <a:prstGeom prst="rect">
            <a:avLst/>
          </a:prstGeom>
        </p:spPr>
      </p:pic>
      <p:pic>
        <p:nvPicPr>
          <p:cNvPr id="4" name="Замещающая рамка рисунка 3"/>
          <p:cNvPicPr>
            <a:picLocks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6227445" y="1009015"/>
            <a:ext cx="2181225" cy="4838700"/>
          </a:xfrm>
          <a:prstGeom prst="roundRect">
            <a:avLst>
              <a:gd name="adj" fmla="val 12398"/>
            </a:avLst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893" y="1008822"/>
            <a:ext cx="1392454" cy="178848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7175" y="1009015"/>
            <a:ext cx="2176780" cy="4838700"/>
          </a:xfrm>
          <a:prstGeom prst="roundRect">
            <a:avLst>
              <a:gd name="adj" fmla="val 13798"/>
            </a:avLst>
          </a:prstGeom>
        </p:spPr>
      </p:pic>
      <p:pic>
        <p:nvPicPr>
          <p:cNvPr id="5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9313" y="1008822"/>
            <a:ext cx="1392454" cy="178848"/>
          </a:xfrm>
          <a:prstGeom prst="rect">
            <a:avLst/>
          </a:prstGeom>
        </p:spPr>
      </p:pic>
      <p:sp>
        <p:nvSpPr>
          <p:cNvPr id="7" name="자유형: 도형 114"/>
          <p:cNvSpPr/>
          <p:nvPr/>
        </p:nvSpPr>
        <p:spPr>
          <a:xfrm>
            <a:off x="1595755" y="46736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8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7" name="자유형: 도형 114"/>
          <p:cNvSpPr/>
          <p:nvPr/>
        </p:nvSpPr>
        <p:spPr>
          <a:xfrm>
            <a:off x="1595755" y="419735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11186795" y="5864225"/>
            <a:ext cx="3841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9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920</Words>
  <Application>WPS Presentation</Application>
  <PresentationFormat>와이드스크린</PresentationFormat>
  <Paragraphs>95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SimSun</vt:lpstr>
      <vt:lpstr>Wingdings</vt:lpstr>
      <vt:lpstr>Montserrat Black</vt:lpstr>
      <vt:lpstr>Montserrat Light</vt:lpstr>
      <vt:lpstr>Microsoft YaHei</vt:lpstr>
      <vt:lpstr>Arial Unicode MS</vt:lpstr>
      <vt:lpstr>Malgun Gothic</vt:lpstr>
      <vt:lpstr>Scope One</vt:lpstr>
      <vt:lpstr>Overpass Light</vt:lpstr>
      <vt:lpstr>PPTMON theme</vt:lpstr>
      <vt:lpstr>1_PPTMON theme</vt:lpstr>
      <vt:lpstr>2_PPTMON theme</vt:lpstr>
      <vt:lpstr>3_PPTMON theme</vt:lpstr>
      <vt:lpstr>4_PPTMON theme</vt:lpstr>
      <vt:lpstr>5_PPTMON theme</vt:lpstr>
      <vt:lpstr>6_PPTMON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ruskh</cp:lastModifiedBy>
  <cp:revision>334</cp:revision>
  <dcterms:created xsi:type="dcterms:W3CDTF">2019-04-06T05:20:00Z</dcterms:created>
  <dcterms:modified xsi:type="dcterms:W3CDTF">2023-03-29T12:31:02Z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E0FA912AAB7D4F6CB42B9836297A2DE4</vt:lpwstr>
  </property>
  <property fmtid="{D5CDD505-2E9C-101B-9397-08002B2CF9AE}" pid="3" name="KSOProductBuildVer">
    <vt:lpwstr>1049-11.2.0.11516</vt:lpwstr>
  </property>
</Properties>
</file>

<file path=docProps/thumbnail.jpeg>
</file>